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81" r:id="rId8"/>
    <p:sldId id="279" r:id="rId9"/>
    <p:sldId id="282" r:id="rId10"/>
    <p:sldId id="284" r:id="rId11"/>
    <p:sldId id="293" r:id="rId12"/>
    <p:sldId id="291" r:id="rId13"/>
    <p:sldId id="292" r:id="rId14"/>
    <p:sldId id="286" r:id="rId15"/>
    <p:sldId id="289" r:id="rId16"/>
    <p:sldId id="295" r:id="rId17"/>
    <p:sldId id="290" r:id="rId18"/>
    <p:sldId id="298" r:id="rId19"/>
    <p:sldId id="294" r:id="rId20"/>
    <p:sldId id="296" r:id="rId21"/>
    <p:sldId id="301" r:id="rId22"/>
    <p:sldId id="297" r:id="rId23"/>
    <p:sldId id="302" r:id="rId24"/>
    <p:sldId id="27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61CB0FD-7571-021B-CF6A-87D5E1C31C0E}" name="이민성" initials="이" userId="이민성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3251A0-E801-428B-A567-6018A253D35A}" v="184" dt="2023-01-26T13:42:13.643"/>
    <p1510:client id="{F05B9184-9D6E-45D1-8CD4-3A7B4F28EC20}" v="23" dt="2023-01-27T02:17:02.9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1" autoAdjust="0"/>
    <p:restoredTop sz="94660"/>
  </p:normalViewPr>
  <p:slideViewPr>
    <p:cSldViewPr snapToGrid="0">
      <p:cViewPr>
        <p:scale>
          <a:sx n="100" d="100"/>
          <a:sy n="100" d="100"/>
        </p:scale>
        <p:origin x="115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민성" userId="7a2086bf-88fb-4434-b0fa-142dba818156" providerId="ADAL" clId="{F05B9184-9D6E-45D1-8CD4-3A7B4F28EC20}"/>
    <pc:docChg chg="delSld modSld">
      <pc:chgData name="이민성" userId="7a2086bf-88fb-4434-b0fa-142dba818156" providerId="ADAL" clId="{F05B9184-9D6E-45D1-8CD4-3A7B4F28EC20}" dt="2023-01-27T02:17:02.963" v="75"/>
      <pc:docMkLst>
        <pc:docMk/>
      </pc:docMkLst>
      <pc:sldChg chg="modSp mod modTransition">
        <pc:chgData name="이민성" userId="7a2086bf-88fb-4434-b0fa-142dba818156" providerId="ADAL" clId="{F05B9184-9D6E-45D1-8CD4-3A7B4F28EC20}" dt="2023-01-27T01:41:24.970" v="56"/>
        <pc:sldMkLst>
          <pc:docMk/>
          <pc:sldMk cId="2673864423" sldId="256"/>
        </pc:sldMkLst>
        <pc:spChg chg="mod">
          <ac:chgData name="이민성" userId="7a2086bf-88fb-4434-b0fa-142dba818156" providerId="ADAL" clId="{F05B9184-9D6E-45D1-8CD4-3A7B4F28EC20}" dt="2023-01-25T01:05:47.985" v="3" actId="20577"/>
          <ac:spMkLst>
            <pc:docMk/>
            <pc:sldMk cId="2673864423" sldId="256"/>
            <ac:spMk id="3" creationId="{F107D330-D783-DF29-C538-F890BE6DA9CC}"/>
          </ac:spMkLst>
        </pc:spChg>
      </pc:sldChg>
      <pc:sldChg chg="modTransition">
        <pc:chgData name="이민성" userId="7a2086bf-88fb-4434-b0fa-142dba818156" providerId="ADAL" clId="{F05B9184-9D6E-45D1-8CD4-3A7B4F28EC20}" dt="2023-01-27T01:41:24.970" v="56"/>
        <pc:sldMkLst>
          <pc:docMk/>
          <pc:sldMk cId="1519753029" sldId="257"/>
        </pc:sldMkLst>
      </pc:sldChg>
      <pc:sldChg chg="modTransition">
        <pc:chgData name="이민성" userId="7a2086bf-88fb-4434-b0fa-142dba818156" providerId="ADAL" clId="{F05B9184-9D6E-45D1-8CD4-3A7B4F28EC20}" dt="2023-01-27T01:41:24.970" v="56"/>
        <pc:sldMkLst>
          <pc:docMk/>
          <pc:sldMk cId="3028597024" sldId="258"/>
        </pc:sldMkLst>
      </pc:sldChg>
      <pc:sldChg chg="modSp mod modTransition">
        <pc:chgData name="이민성" userId="7a2086bf-88fb-4434-b0fa-142dba818156" providerId="ADAL" clId="{F05B9184-9D6E-45D1-8CD4-3A7B4F28EC20}" dt="2023-01-27T01:44:01.069" v="59" actId="20577"/>
        <pc:sldMkLst>
          <pc:docMk/>
          <pc:sldMk cId="425010304" sldId="279"/>
        </pc:sldMkLst>
        <pc:spChg chg="mod">
          <ac:chgData name="이민성" userId="7a2086bf-88fb-4434-b0fa-142dba818156" providerId="ADAL" clId="{F05B9184-9D6E-45D1-8CD4-3A7B4F28EC20}" dt="2023-01-27T01:44:01.069" v="59" actId="20577"/>
          <ac:spMkLst>
            <pc:docMk/>
            <pc:sldMk cId="425010304" sldId="279"/>
            <ac:spMk id="4" creationId="{9ABA608A-1B7A-5EBE-62E0-7592102D7964}"/>
          </ac:spMkLst>
        </pc:spChg>
      </pc:sldChg>
      <pc:sldChg chg="addSp modSp mod modTransition">
        <pc:chgData name="이민성" userId="7a2086bf-88fb-4434-b0fa-142dba818156" providerId="ADAL" clId="{F05B9184-9D6E-45D1-8CD4-3A7B4F28EC20}" dt="2023-01-27T01:41:24.970" v="56"/>
        <pc:sldMkLst>
          <pc:docMk/>
          <pc:sldMk cId="871671311" sldId="281"/>
        </pc:sldMkLst>
        <pc:picChg chg="add mod">
          <ac:chgData name="이민성" userId="7a2086bf-88fb-4434-b0fa-142dba818156" providerId="ADAL" clId="{F05B9184-9D6E-45D1-8CD4-3A7B4F28EC20}" dt="2023-01-27T01:22:11.173" v="55" actId="1076"/>
          <ac:picMkLst>
            <pc:docMk/>
            <pc:sldMk cId="871671311" sldId="281"/>
            <ac:picMk id="5" creationId="{89BFA249-36B2-FB63-9C01-2115B9B8D49A}"/>
          </ac:picMkLst>
        </pc:picChg>
      </pc:sldChg>
      <pc:sldChg chg="modTransition">
        <pc:chgData name="이민성" userId="7a2086bf-88fb-4434-b0fa-142dba818156" providerId="ADAL" clId="{F05B9184-9D6E-45D1-8CD4-3A7B4F28EC20}" dt="2023-01-27T01:41:24.970" v="56"/>
        <pc:sldMkLst>
          <pc:docMk/>
          <pc:sldMk cId="4205410845" sldId="282"/>
        </pc:sldMkLst>
      </pc:sldChg>
      <pc:sldChg chg="del modTransition">
        <pc:chgData name="이민성" userId="7a2086bf-88fb-4434-b0fa-142dba818156" providerId="ADAL" clId="{F05B9184-9D6E-45D1-8CD4-3A7B4F28EC20}" dt="2023-01-27T01:41:28.048" v="57" actId="47"/>
        <pc:sldMkLst>
          <pc:docMk/>
          <pc:sldMk cId="1217214431" sldId="283"/>
        </pc:sldMkLst>
      </pc:sldChg>
      <pc:sldChg chg="modTransition">
        <pc:chgData name="이민성" userId="7a2086bf-88fb-4434-b0fa-142dba818156" providerId="ADAL" clId="{F05B9184-9D6E-45D1-8CD4-3A7B4F28EC20}" dt="2023-01-27T01:41:24.970" v="56"/>
        <pc:sldMkLst>
          <pc:docMk/>
          <pc:sldMk cId="1149208150" sldId="284"/>
        </pc:sldMkLst>
      </pc:sldChg>
      <pc:sldChg chg="del">
        <pc:chgData name="이민성" userId="7a2086bf-88fb-4434-b0fa-142dba818156" providerId="ADAL" clId="{F05B9184-9D6E-45D1-8CD4-3A7B4F28EC20}" dt="2023-01-27T01:48:18.406" v="60" actId="47"/>
        <pc:sldMkLst>
          <pc:docMk/>
          <pc:sldMk cId="1550218397" sldId="285"/>
        </pc:sldMkLst>
      </pc:sldChg>
      <pc:sldChg chg="modAnim">
        <pc:chgData name="이민성" userId="7a2086bf-88fb-4434-b0fa-142dba818156" providerId="ADAL" clId="{F05B9184-9D6E-45D1-8CD4-3A7B4F28EC20}" dt="2023-01-27T02:17:02.963" v="75"/>
        <pc:sldMkLst>
          <pc:docMk/>
          <pc:sldMk cId="370681697" sldId="296"/>
        </pc:sldMkLst>
      </pc:sldChg>
      <pc:sldChg chg="modAnim">
        <pc:chgData name="이민성" userId="7a2086bf-88fb-4434-b0fa-142dba818156" providerId="ADAL" clId="{F05B9184-9D6E-45D1-8CD4-3A7B4F28EC20}" dt="2023-01-27T02:16:34.347" v="72"/>
        <pc:sldMkLst>
          <pc:docMk/>
          <pc:sldMk cId="546133103" sldId="301"/>
        </pc:sldMkLst>
      </pc:sldChg>
      <pc:sldChg chg="modAnim">
        <pc:chgData name="이민성" userId="7a2086bf-88fb-4434-b0fa-142dba818156" providerId="ADAL" clId="{F05B9184-9D6E-45D1-8CD4-3A7B4F28EC20}" dt="2023-01-27T02:16:39.819" v="73"/>
        <pc:sldMkLst>
          <pc:docMk/>
          <pc:sldMk cId="3112201865" sldId="302"/>
        </pc:sldMkLst>
      </pc:sldChg>
    </pc:docChg>
  </pc:docChgLst>
  <pc:docChgLst>
    <pc:chgData name="이민성" userId="7a2086bf-88fb-4434-b0fa-142dba818156" providerId="ADAL" clId="{873251A0-E801-428B-A567-6018A253D35A}"/>
    <pc:docChg chg="undo custSel addSld delSld modSld sldOrd">
      <pc:chgData name="이민성" userId="7a2086bf-88fb-4434-b0fa-142dba818156" providerId="ADAL" clId="{873251A0-E801-428B-A567-6018A253D35A}" dt="2023-01-26T13:42:13.643" v="2270"/>
      <pc:docMkLst>
        <pc:docMk/>
      </pc:docMkLst>
      <pc:sldChg chg="modSp mod">
        <pc:chgData name="이민성" userId="7a2086bf-88fb-4434-b0fa-142dba818156" providerId="ADAL" clId="{873251A0-E801-428B-A567-6018A253D35A}" dt="2023-01-26T12:39:44.325" v="95" actId="1076"/>
        <pc:sldMkLst>
          <pc:docMk/>
          <pc:sldMk cId="1519753029" sldId="257"/>
        </pc:sldMkLst>
        <pc:spChg chg="mod">
          <ac:chgData name="이민성" userId="7a2086bf-88fb-4434-b0fa-142dba818156" providerId="ADAL" clId="{873251A0-E801-428B-A567-6018A253D35A}" dt="2023-01-26T12:39:44.325" v="95" actId="1076"/>
          <ac:spMkLst>
            <pc:docMk/>
            <pc:sldMk cId="1519753029" sldId="257"/>
            <ac:spMk id="3" creationId="{A994BA1A-DF2B-ACE4-EC98-13232CBEB9D0}"/>
          </ac:spMkLst>
        </pc:spChg>
      </pc:sldChg>
      <pc:sldChg chg="modSp mod">
        <pc:chgData name="이민성" userId="7a2086bf-88fb-4434-b0fa-142dba818156" providerId="ADAL" clId="{873251A0-E801-428B-A567-6018A253D35A}" dt="2023-01-26T13:36:58.352" v="2264" actId="1076"/>
        <pc:sldMkLst>
          <pc:docMk/>
          <pc:sldMk cId="3028597024" sldId="258"/>
        </pc:sldMkLst>
        <pc:spChg chg="mod">
          <ac:chgData name="이민성" userId="7a2086bf-88fb-4434-b0fa-142dba818156" providerId="ADAL" clId="{873251A0-E801-428B-A567-6018A253D35A}" dt="2023-01-26T13:36:58.352" v="2264" actId="1076"/>
          <ac:spMkLst>
            <pc:docMk/>
            <pc:sldMk cId="3028597024" sldId="258"/>
            <ac:spMk id="2" creationId="{0F8157F9-47C9-8846-447B-6EBF8A2A1185}"/>
          </ac:spMkLst>
        </pc:spChg>
      </pc:sldChg>
      <pc:sldChg chg="modSp mod">
        <pc:chgData name="이민성" userId="7a2086bf-88fb-4434-b0fa-142dba818156" providerId="ADAL" clId="{873251A0-E801-428B-A567-6018A253D35A}" dt="2023-01-26T12:40:48.874" v="100" actId="20577"/>
        <pc:sldMkLst>
          <pc:docMk/>
          <pc:sldMk cId="425010304" sldId="279"/>
        </pc:sldMkLst>
        <pc:spChg chg="mod">
          <ac:chgData name="이민성" userId="7a2086bf-88fb-4434-b0fa-142dba818156" providerId="ADAL" clId="{873251A0-E801-428B-A567-6018A253D35A}" dt="2023-01-26T12:40:48.874" v="100" actId="20577"/>
          <ac:spMkLst>
            <pc:docMk/>
            <pc:sldMk cId="425010304" sldId="279"/>
            <ac:spMk id="4" creationId="{9ABA608A-1B7A-5EBE-62E0-7592102D7964}"/>
          </ac:spMkLst>
        </pc:spChg>
      </pc:sldChg>
      <pc:sldChg chg="modSp mod">
        <pc:chgData name="이민성" userId="7a2086bf-88fb-4434-b0fa-142dba818156" providerId="ADAL" clId="{873251A0-E801-428B-A567-6018A253D35A}" dt="2023-01-26T13:42:13.643" v="2270"/>
        <pc:sldMkLst>
          <pc:docMk/>
          <pc:sldMk cId="871671311" sldId="281"/>
        </pc:sldMkLst>
        <pc:spChg chg="mod">
          <ac:chgData name="이민성" userId="7a2086bf-88fb-4434-b0fa-142dba818156" providerId="ADAL" clId="{873251A0-E801-428B-A567-6018A253D35A}" dt="2023-01-26T13:42:13.643" v="2270"/>
          <ac:spMkLst>
            <pc:docMk/>
            <pc:sldMk cId="871671311" sldId="281"/>
            <ac:spMk id="4" creationId="{9ABA608A-1B7A-5EBE-62E0-7592102D7964}"/>
          </ac:spMkLst>
        </pc:spChg>
      </pc:sldChg>
      <pc:sldChg chg="addSp delSp modSp mod">
        <pc:chgData name="이민성" userId="7a2086bf-88fb-4434-b0fa-142dba818156" providerId="ADAL" clId="{873251A0-E801-428B-A567-6018A253D35A}" dt="2023-01-26T12:45:21.302" v="113" actId="1076"/>
        <pc:sldMkLst>
          <pc:docMk/>
          <pc:sldMk cId="1858708649" sldId="290"/>
        </pc:sldMkLst>
        <pc:picChg chg="add mod">
          <ac:chgData name="이민성" userId="7a2086bf-88fb-4434-b0fa-142dba818156" providerId="ADAL" clId="{873251A0-E801-428B-A567-6018A253D35A}" dt="2023-01-26T12:45:21.302" v="113" actId="1076"/>
          <ac:picMkLst>
            <pc:docMk/>
            <pc:sldMk cId="1858708649" sldId="290"/>
            <ac:picMk id="5" creationId="{E18ECED8-AA88-4FF0-193C-C23546656861}"/>
          </ac:picMkLst>
        </pc:picChg>
        <pc:picChg chg="del">
          <ac:chgData name="이민성" userId="7a2086bf-88fb-4434-b0fa-142dba818156" providerId="ADAL" clId="{873251A0-E801-428B-A567-6018A253D35A}" dt="2023-01-26T12:45:16.847" v="111" actId="478"/>
          <ac:picMkLst>
            <pc:docMk/>
            <pc:sldMk cId="1858708649" sldId="290"/>
            <ac:picMk id="8" creationId="{15C5F124-29A8-C190-157F-2CAB32A6108C}"/>
          </ac:picMkLst>
        </pc:picChg>
      </pc:sldChg>
      <pc:sldChg chg="addSp delSp modSp mod">
        <pc:chgData name="이민성" userId="7a2086bf-88fb-4434-b0fa-142dba818156" providerId="ADAL" clId="{873251A0-E801-428B-A567-6018A253D35A}" dt="2023-01-26T12:44:14.704" v="106" actId="1076"/>
        <pc:sldMkLst>
          <pc:docMk/>
          <pc:sldMk cId="4265901327" sldId="292"/>
        </pc:sldMkLst>
        <pc:picChg chg="add mod">
          <ac:chgData name="이민성" userId="7a2086bf-88fb-4434-b0fa-142dba818156" providerId="ADAL" clId="{873251A0-E801-428B-A567-6018A253D35A}" dt="2023-01-26T12:44:14.704" v="106" actId="1076"/>
          <ac:picMkLst>
            <pc:docMk/>
            <pc:sldMk cId="4265901327" sldId="292"/>
            <ac:picMk id="5" creationId="{E93D71FF-B524-C999-01DB-BD0B7CBD2B8F}"/>
          </ac:picMkLst>
        </pc:picChg>
        <pc:picChg chg="del">
          <ac:chgData name="이민성" userId="7a2086bf-88fb-4434-b0fa-142dba818156" providerId="ADAL" clId="{873251A0-E801-428B-A567-6018A253D35A}" dt="2023-01-26T12:44:09.886" v="104" actId="478"/>
          <ac:picMkLst>
            <pc:docMk/>
            <pc:sldMk cId="4265901327" sldId="292"/>
            <ac:picMk id="8" creationId="{9FD9D16E-9CDF-B4F6-ED70-EC5D05B2F570}"/>
          </ac:picMkLst>
        </pc:picChg>
      </pc:sldChg>
      <pc:sldChg chg="addSp delSp modSp mod">
        <pc:chgData name="이민성" userId="7a2086bf-88fb-4434-b0fa-142dba818156" providerId="ADAL" clId="{873251A0-E801-428B-A567-6018A253D35A}" dt="2023-01-26T12:43:07.077" v="103" actId="1076"/>
        <pc:sldMkLst>
          <pc:docMk/>
          <pc:sldMk cId="3934866310" sldId="293"/>
        </pc:sldMkLst>
        <pc:picChg chg="add mod">
          <ac:chgData name="이민성" userId="7a2086bf-88fb-4434-b0fa-142dba818156" providerId="ADAL" clId="{873251A0-E801-428B-A567-6018A253D35A}" dt="2023-01-26T12:43:07.077" v="103" actId="1076"/>
          <ac:picMkLst>
            <pc:docMk/>
            <pc:sldMk cId="3934866310" sldId="293"/>
            <ac:picMk id="5" creationId="{96C368AA-173A-D924-79D1-1C8A24F788BF}"/>
          </ac:picMkLst>
        </pc:picChg>
        <pc:picChg chg="del">
          <ac:chgData name="이민성" userId="7a2086bf-88fb-4434-b0fa-142dba818156" providerId="ADAL" clId="{873251A0-E801-428B-A567-6018A253D35A}" dt="2023-01-26T12:43:03.072" v="101" actId="478"/>
          <ac:picMkLst>
            <pc:docMk/>
            <pc:sldMk cId="3934866310" sldId="293"/>
            <ac:picMk id="6" creationId="{46352817-A4FA-0333-23CD-D8BC15B68115}"/>
          </ac:picMkLst>
        </pc:picChg>
      </pc:sldChg>
      <pc:sldChg chg="addSp delSp modSp mod">
        <pc:chgData name="이민성" userId="7a2086bf-88fb-4434-b0fa-142dba818156" providerId="ADAL" clId="{873251A0-E801-428B-A567-6018A253D35A}" dt="2023-01-26T12:47:15.517" v="123" actId="1076"/>
        <pc:sldMkLst>
          <pc:docMk/>
          <pc:sldMk cId="3149400298" sldId="294"/>
        </pc:sldMkLst>
        <pc:picChg chg="del">
          <ac:chgData name="이민성" userId="7a2086bf-88fb-4434-b0fa-142dba818156" providerId="ADAL" clId="{873251A0-E801-428B-A567-6018A253D35A}" dt="2023-01-26T12:47:12.839" v="121" actId="478"/>
          <ac:picMkLst>
            <pc:docMk/>
            <pc:sldMk cId="3149400298" sldId="294"/>
            <ac:picMk id="5" creationId="{CF2A06F5-9EC0-F665-65F9-6F4D86F86950}"/>
          </ac:picMkLst>
        </pc:picChg>
        <pc:picChg chg="add mod">
          <ac:chgData name="이민성" userId="7a2086bf-88fb-4434-b0fa-142dba818156" providerId="ADAL" clId="{873251A0-E801-428B-A567-6018A253D35A}" dt="2023-01-26T12:47:15.517" v="123" actId="1076"/>
          <ac:picMkLst>
            <pc:docMk/>
            <pc:sldMk cId="3149400298" sldId="294"/>
            <ac:picMk id="6" creationId="{D690E161-6B16-2593-E41D-A99AA39866DA}"/>
          </ac:picMkLst>
        </pc:picChg>
      </pc:sldChg>
      <pc:sldChg chg="addSp delSp modSp mod">
        <pc:chgData name="이민성" userId="7a2086bf-88fb-4434-b0fa-142dba818156" providerId="ADAL" clId="{873251A0-E801-428B-A567-6018A253D35A}" dt="2023-01-26T12:44:53.052" v="110" actId="1076"/>
        <pc:sldMkLst>
          <pc:docMk/>
          <pc:sldMk cId="4236218362" sldId="295"/>
        </pc:sldMkLst>
        <pc:picChg chg="del">
          <ac:chgData name="이민성" userId="7a2086bf-88fb-4434-b0fa-142dba818156" providerId="ADAL" clId="{873251A0-E801-428B-A567-6018A253D35A}" dt="2023-01-26T12:44:48.831" v="107" actId="478"/>
          <ac:picMkLst>
            <pc:docMk/>
            <pc:sldMk cId="4236218362" sldId="295"/>
            <ac:picMk id="5" creationId="{8EC0B642-0752-5C5F-FF96-39F1E35AD094}"/>
          </ac:picMkLst>
        </pc:picChg>
        <pc:picChg chg="add mod">
          <ac:chgData name="이민성" userId="7a2086bf-88fb-4434-b0fa-142dba818156" providerId="ADAL" clId="{873251A0-E801-428B-A567-6018A253D35A}" dt="2023-01-26T12:44:53.052" v="110" actId="1076"/>
          <ac:picMkLst>
            <pc:docMk/>
            <pc:sldMk cId="4236218362" sldId="295"/>
            <ac:picMk id="6" creationId="{5A83508C-A803-584A-D8FC-0B275B00B0EB}"/>
          </ac:picMkLst>
        </pc:picChg>
      </pc:sldChg>
      <pc:sldChg chg="addSp delSp modSp mod delAnim modAnim">
        <pc:chgData name="이민성" userId="7a2086bf-88fb-4434-b0fa-142dba818156" providerId="ADAL" clId="{873251A0-E801-428B-A567-6018A253D35A}" dt="2023-01-26T13:28:40.498" v="2214" actId="21"/>
        <pc:sldMkLst>
          <pc:docMk/>
          <pc:sldMk cId="370681697" sldId="296"/>
        </pc:sldMkLst>
        <pc:picChg chg="add mod">
          <ac:chgData name="이민성" userId="7a2086bf-88fb-4434-b0fa-142dba818156" providerId="ADAL" clId="{873251A0-E801-428B-A567-6018A253D35A}" dt="2023-01-26T12:59:13.393" v="133" actId="1076"/>
          <ac:picMkLst>
            <pc:docMk/>
            <pc:sldMk cId="370681697" sldId="296"/>
            <ac:picMk id="5" creationId="{FC0A6D73-9AEF-1C5F-CE10-54956BF72521}"/>
          </ac:picMkLst>
        </pc:picChg>
        <pc:picChg chg="add mod modCrop">
          <ac:chgData name="이민성" userId="7a2086bf-88fb-4434-b0fa-142dba818156" providerId="ADAL" clId="{873251A0-E801-428B-A567-6018A253D35A}" dt="2023-01-26T13:08:17.843" v="163" actId="1076"/>
          <ac:picMkLst>
            <pc:docMk/>
            <pc:sldMk cId="370681697" sldId="296"/>
            <ac:picMk id="7" creationId="{33DFB766-9A83-50A7-FF7C-707CB877E4BB}"/>
          </ac:picMkLst>
        </pc:picChg>
        <pc:picChg chg="add del mod modCrop">
          <ac:chgData name="이민성" userId="7a2086bf-88fb-4434-b0fa-142dba818156" providerId="ADAL" clId="{873251A0-E801-428B-A567-6018A253D35A}" dt="2023-01-26T13:28:40.498" v="2214" actId="21"/>
          <ac:picMkLst>
            <pc:docMk/>
            <pc:sldMk cId="370681697" sldId="296"/>
            <ac:picMk id="8" creationId="{219B5690-4278-D66C-5488-C70CE3BDA1CF}"/>
          </ac:picMkLst>
        </pc:picChg>
        <pc:picChg chg="del">
          <ac:chgData name="이민성" userId="7a2086bf-88fb-4434-b0fa-142dba818156" providerId="ADAL" clId="{873251A0-E801-428B-A567-6018A253D35A}" dt="2023-01-26T12:58:51.735" v="124" actId="478"/>
          <ac:picMkLst>
            <pc:docMk/>
            <pc:sldMk cId="370681697" sldId="296"/>
            <ac:picMk id="15" creationId="{72FB76E7-BC50-028A-E405-C9EFD018582F}"/>
          </ac:picMkLst>
        </pc:picChg>
        <pc:picChg chg="del">
          <ac:chgData name="이민성" userId="7a2086bf-88fb-4434-b0fa-142dba818156" providerId="ADAL" clId="{873251A0-E801-428B-A567-6018A253D35A}" dt="2023-01-26T13:04:48.002" v="139" actId="21"/>
          <ac:picMkLst>
            <pc:docMk/>
            <pc:sldMk cId="370681697" sldId="296"/>
            <ac:picMk id="16" creationId="{20B774F2-3FC0-5FE6-BA47-B47BE93E1D95}"/>
          </ac:picMkLst>
        </pc:picChg>
      </pc:sldChg>
      <pc:sldChg chg="addSp delSp modSp mod ord delAnim modAnim">
        <pc:chgData name="이민성" userId="7a2086bf-88fb-4434-b0fa-142dba818156" providerId="ADAL" clId="{873251A0-E801-428B-A567-6018A253D35A}" dt="2023-01-26T13:30:43.497" v="2261" actId="20577"/>
        <pc:sldMkLst>
          <pc:docMk/>
          <pc:sldMk cId="2618348009" sldId="297"/>
        </pc:sldMkLst>
        <pc:spChg chg="mod">
          <ac:chgData name="이민성" userId="7a2086bf-88fb-4434-b0fa-142dba818156" providerId="ADAL" clId="{873251A0-E801-428B-A567-6018A253D35A}" dt="2023-01-26T13:20:25.365" v="783"/>
          <ac:spMkLst>
            <pc:docMk/>
            <pc:sldMk cId="2618348009" sldId="297"/>
            <ac:spMk id="2" creationId="{0F8157F9-47C9-8846-447B-6EBF8A2A1185}"/>
          </ac:spMkLst>
        </pc:spChg>
        <pc:spChg chg="mod">
          <ac:chgData name="이민성" userId="7a2086bf-88fb-4434-b0fa-142dba818156" providerId="ADAL" clId="{873251A0-E801-428B-A567-6018A253D35A}" dt="2023-01-26T13:11:46.559" v="423" actId="1038"/>
          <ac:spMkLst>
            <pc:docMk/>
            <pc:sldMk cId="2618348009" sldId="297"/>
            <ac:spMk id="3" creationId="{D5777C49-8111-F783-16BD-E926AFDC8042}"/>
          </ac:spMkLst>
        </pc:spChg>
        <pc:spChg chg="mod">
          <ac:chgData name="이민성" userId="7a2086bf-88fb-4434-b0fa-142dba818156" providerId="ADAL" clId="{873251A0-E801-428B-A567-6018A253D35A}" dt="2023-01-26T13:30:43.497" v="2261" actId="20577"/>
          <ac:spMkLst>
            <pc:docMk/>
            <pc:sldMk cId="2618348009" sldId="297"/>
            <ac:spMk id="4" creationId="{9ABA608A-1B7A-5EBE-62E0-7592102D7964}"/>
          </ac:spMkLst>
        </pc:spChg>
        <pc:spChg chg="add del mod ord">
          <ac:chgData name="이민성" userId="7a2086bf-88fb-4434-b0fa-142dba818156" providerId="ADAL" clId="{873251A0-E801-428B-A567-6018A253D35A}" dt="2023-01-26T13:20:26.153" v="785" actId="478"/>
          <ac:spMkLst>
            <pc:docMk/>
            <pc:sldMk cId="2618348009" sldId="297"/>
            <ac:spMk id="6" creationId="{10A2FB1E-C825-0F9F-CC47-000A5CF46335}"/>
          </ac:spMkLst>
        </pc:spChg>
        <pc:spChg chg="add del mod">
          <ac:chgData name="이민성" userId="7a2086bf-88fb-4434-b0fa-142dba818156" providerId="ADAL" clId="{873251A0-E801-428B-A567-6018A253D35A}" dt="2023-01-26T13:20:26.897" v="786" actId="478"/>
          <ac:spMkLst>
            <pc:docMk/>
            <pc:sldMk cId="2618348009" sldId="297"/>
            <ac:spMk id="7" creationId="{C04303CC-7F59-F15D-85AB-2C3F766E8DA4}"/>
          </ac:spMkLst>
        </pc:spChg>
        <pc:spChg chg="add del mod">
          <ac:chgData name="이민성" userId="7a2086bf-88fb-4434-b0fa-142dba818156" providerId="ADAL" clId="{873251A0-E801-428B-A567-6018A253D35A}" dt="2023-01-26T13:20:15.768" v="763"/>
          <ac:spMkLst>
            <pc:docMk/>
            <pc:sldMk cId="2618348009" sldId="297"/>
            <ac:spMk id="8" creationId="{87FD0BD8-FC2E-59E3-CA1E-C9CA76452073}"/>
          </ac:spMkLst>
        </pc:spChg>
        <pc:picChg chg="add del mod">
          <ac:chgData name="이민성" userId="7a2086bf-88fb-4434-b0fa-142dba818156" providerId="ADAL" clId="{873251A0-E801-428B-A567-6018A253D35A}" dt="2023-01-26T13:20:25.633" v="784" actId="478"/>
          <ac:picMkLst>
            <pc:docMk/>
            <pc:sldMk cId="2618348009" sldId="297"/>
            <ac:picMk id="5" creationId="{25C8E331-854C-01CE-0FC9-2EDD99E9528F}"/>
          </ac:picMkLst>
        </pc:picChg>
      </pc:sldChg>
      <pc:sldChg chg="new del">
        <pc:chgData name="이민성" userId="7a2086bf-88fb-4434-b0fa-142dba818156" providerId="ADAL" clId="{873251A0-E801-428B-A567-6018A253D35A}" dt="2023-01-26T12:45:39.584" v="115" actId="680"/>
        <pc:sldMkLst>
          <pc:docMk/>
          <pc:sldMk cId="77873903" sldId="298"/>
        </pc:sldMkLst>
      </pc:sldChg>
      <pc:sldChg chg="modSp add mod ord">
        <pc:chgData name="이민성" userId="7a2086bf-88fb-4434-b0fa-142dba818156" providerId="ADAL" clId="{873251A0-E801-428B-A567-6018A253D35A}" dt="2023-01-26T12:46:37.444" v="120" actId="1076"/>
        <pc:sldMkLst>
          <pc:docMk/>
          <pc:sldMk cId="1692368644" sldId="298"/>
        </pc:sldMkLst>
        <pc:picChg chg="mod modCrop">
          <ac:chgData name="이민성" userId="7a2086bf-88fb-4434-b0fa-142dba818156" providerId="ADAL" clId="{873251A0-E801-428B-A567-6018A253D35A}" dt="2023-01-26T12:46:37.444" v="120" actId="1076"/>
          <ac:picMkLst>
            <pc:docMk/>
            <pc:sldMk cId="1692368644" sldId="298"/>
            <ac:picMk id="5" creationId="{E93D71FF-B524-C999-01DB-BD0B7CBD2B8F}"/>
          </ac:picMkLst>
        </pc:picChg>
      </pc:sldChg>
      <pc:sldChg chg="addSp delSp modSp add del mod delAnim modAnim">
        <pc:chgData name="이민성" userId="7a2086bf-88fb-4434-b0fa-142dba818156" providerId="ADAL" clId="{873251A0-E801-428B-A567-6018A253D35A}" dt="2023-01-26T13:24:28.159" v="1534" actId="47"/>
        <pc:sldMkLst>
          <pc:docMk/>
          <pc:sldMk cId="1199769067" sldId="299"/>
        </pc:sldMkLst>
        <pc:spChg chg="add del">
          <ac:chgData name="이민성" userId="7a2086bf-88fb-4434-b0fa-142dba818156" providerId="ADAL" clId="{873251A0-E801-428B-A567-6018A253D35A}" dt="2023-01-26T13:04:45.553" v="138" actId="478"/>
          <ac:spMkLst>
            <pc:docMk/>
            <pc:sldMk cId="1199769067" sldId="299"/>
            <ac:spMk id="4" creationId="{9ABA608A-1B7A-5EBE-62E0-7592102D7964}"/>
          </ac:spMkLst>
        </pc:spChg>
        <pc:picChg chg="add del mod">
          <ac:chgData name="이민성" userId="7a2086bf-88fb-4434-b0fa-142dba818156" providerId="ADAL" clId="{873251A0-E801-428B-A567-6018A253D35A}" dt="2023-01-26T13:19:58.769" v="761" actId="478"/>
          <ac:picMkLst>
            <pc:docMk/>
            <pc:sldMk cId="1199769067" sldId="299"/>
            <ac:picMk id="5" creationId="{C09E67FC-07B4-4F14-91A4-C86621A994F2}"/>
          </ac:picMkLst>
        </pc:picChg>
      </pc:sldChg>
      <pc:sldChg chg="new del">
        <pc:chgData name="이민성" userId="7a2086bf-88fb-4434-b0fa-142dba818156" providerId="ADAL" clId="{873251A0-E801-428B-A567-6018A253D35A}" dt="2023-01-26T13:04:39.512" v="135" actId="680"/>
        <pc:sldMkLst>
          <pc:docMk/>
          <pc:sldMk cId="2596244470" sldId="299"/>
        </pc:sldMkLst>
      </pc:sldChg>
      <pc:sldChg chg="add del">
        <pc:chgData name="이민성" userId="7a2086bf-88fb-4434-b0fa-142dba818156" providerId="ADAL" clId="{873251A0-E801-428B-A567-6018A253D35A}" dt="2023-01-26T13:24:23.645" v="1533" actId="47"/>
        <pc:sldMkLst>
          <pc:docMk/>
          <pc:sldMk cId="4063475981" sldId="300"/>
        </pc:sldMkLst>
      </pc:sldChg>
      <pc:sldChg chg="add">
        <pc:chgData name="이민성" userId="7a2086bf-88fb-4434-b0fa-142dba818156" providerId="ADAL" clId="{873251A0-E801-428B-A567-6018A253D35A}" dt="2023-01-26T13:24:12.263" v="1529"/>
        <pc:sldMkLst>
          <pc:docMk/>
          <pc:sldMk cId="546133103" sldId="301"/>
        </pc:sldMkLst>
      </pc:sldChg>
      <pc:sldChg chg="add del">
        <pc:chgData name="이민성" userId="7a2086bf-88fb-4434-b0fa-142dba818156" providerId="ADAL" clId="{873251A0-E801-428B-A567-6018A253D35A}" dt="2023-01-26T13:24:34.952" v="1535" actId="47"/>
        <pc:sldMkLst>
          <pc:docMk/>
          <pc:sldMk cId="1230579584" sldId="302"/>
        </pc:sldMkLst>
      </pc:sldChg>
      <pc:sldChg chg="addSp delSp modSp add mod delAnim modAnim">
        <pc:chgData name="이민성" userId="7a2086bf-88fb-4434-b0fa-142dba818156" providerId="ADAL" clId="{873251A0-E801-428B-A567-6018A253D35A}" dt="2023-01-26T13:29:31.535" v="2221" actId="1076"/>
        <pc:sldMkLst>
          <pc:docMk/>
          <pc:sldMk cId="3112201865" sldId="302"/>
        </pc:sldMkLst>
        <pc:spChg chg="mod">
          <ac:chgData name="이민성" userId="7a2086bf-88fb-4434-b0fa-142dba818156" providerId="ADAL" clId="{873251A0-E801-428B-A567-6018A253D35A}" dt="2023-01-26T13:24:54.286" v="1586"/>
          <ac:spMkLst>
            <pc:docMk/>
            <pc:sldMk cId="3112201865" sldId="302"/>
            <ac:spMk id="2" creationId="{0F8157F9-47C9-8846-447B-6EBF8A2A1185}"/>
          </ac:spMkLst>
        </pc:spChg>
        <pc:spChg chg="mod">
          <ac:chgData name="이민성" userId="7a2086bf-88fb-4434-b0fa-142dba818156" providerId="ADAL" clId="{873251A0-E801-428B-A567-6018A253D35A}" dt="2023-01-26T13:27:51.203" v="2200" actId="20577"/>
          <ac:spMkLst>
            <pc:docMk/>
            <pc:sldMk cId="3112201865" sldId="302"/>
            <ac:spMk id="4" creationId="{9ABA608A-1B7A-5EBE-62E0-7592102D7964}"/>
          </ac:spMkLst>
        </pc:spChg>
        <pc:spChg chg="mod">
          <ac:chgData name="이민성" userId="7a2086bf-88fb-4434-b0fa-142dba818156" providerId="ADAL" clId="{873251A0-E801-428B-A567-6018A253D35A}" dt="2023-01-26T13:28:00.199" v="2205" actId="14100"/>
          <ac:spMkLst>
            <pc:docMk/>
            <pc:sldMk cId="3112201865" sldId="302"/>
            <ac:spMk id="6" creationId="{10A2FB1E-C825-0F9F-CC47-000A5CF46335}"/>
          </ac:spMkLst>
        </pc:spChg>
        <pc:spChg chg="del">
          <ac:chgData name="이민성" userId="7a2086bf-88fb-4434-b0fa-142dba818156" providerId="ADAL" clId="{873251A0-E801-428B-A567-6018A253D35A}" dt="2023-01-26T13:27:57.090" v="2204" actId="478"/>
          <ac:spMkLst>
            <pc:docMk/>
            <pc:sldMk cId="3112201865" sldId="302"/>
            <ac:spMk id="7" creationId="{C04303CC-7F59-F15D-85AB-2C3F766E8DA4}"/>
          </ac:spMkLst>
        </pc:spChg>
        <pc:picChg chg="del mod">
          <ac:chgData name="이민성" userId="7a2086bf-88fb-4434-b0fa-142dba818156" providerId="ADAL" clId="{873251A0-E801-428B-A567-6018A253D35A}" dt="2023-01-26T13:27:54.507" v="2202" actId="478"/>
          <ac:picMkLst>
            <pc:docMk/>
            <pc:sldMk cId="3112201865" sldId="302"/>
            <ac:picMk id="5" creationId="{25C8E331-854C-01CE-0FC9-2EDD99E9528F}"/>
          </ac:picMkLst>
        </pc:picChg>
        <pc:picChg chg="add mod modCrop">
          <ac:chgData name="이민성" userId="7a2086bf-88fb-4434-b0fa-142dba818156" providerId="ADAL" clId="{873251A0-E801-428B-A567-6018A253D35A}" dt="2023-01-26T13:29:31.535" v="2221" actId="1076"/>
          <ac:picMkLst>
            <pc:docMk/>
            <pc:sldMk cId="3112201865" sldId="302"/>
            <ac:picMk id="8" creationId="{A53B3F29-A3E1-9A32-DC58-4BA616534F4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8DE77-71C9-2234-F1F5-024864891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0B6559-2D50-B78C-75C7-11D05DAB0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B67275-E2FB-837B-D3A9-0BF5A74AB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B5E4-4B5C-4836-BCA6-341C630FA2AF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4D7ED-0174-EEE8-537C-B36AC1B3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245BA-5424-FDE7-600B-DA83212EB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72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A130E-7F7D-3AB8-9BD4-D12B4B15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4A1A4E-5A98-7B0B-8AC9-13F067A6C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A45C12-DD9F-FD61-B79A-3768CA48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B5E4-4B5C-4836-BCA6-341C630FA2AF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EDDE03-5BD0-1268-2433-67910BEB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FC4C71-8B19-33A2-15F4-4A7C3CCF8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949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9E7FFA-C365-B229-299A-8E38DF4259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F745A7-D5AD-F2AB-2773-2B2A978B9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373CDF-ADAE-BD39-9C6F-12FCF603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B5E4-4B5C-4836-BCA6-341C630FA2AF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0F9BFA-5E9E-9A70-DA8A-251722BB0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9667FB-0E72-FE52-E55B-5C4BE48C5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042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CF40D-AC75-1493-F7DD-5E7979055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2F78B-95AD-5591-C0A2-C4D7136F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E943A2-6CC1-8789-FB13-464B684F1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B5E4-4B5C-4836-BCA6-341C630FA2AF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8F8EE-E372-E0CF-7FEA-4A5D4160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3C8B9-07F6-55A2-3AFC-845803A6D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73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AB2FE-0690-0DF6-9DAF-86B89770C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D43F60-B85E-2DFD-0ECC-2DA114292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09127-3A8C-135E-2C0B-287766AC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B5E4-4B5C-4836-BCA6-341C630FA2AF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71EB9A-8A6F-C625-B15B-AD6E64897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6F5689-E403-7D16-A415-34FAC3706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17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1B0F-A333-1EBD-3D29-3BF3824FE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1834B4-ACCA-7A56-B693-FD2C95753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3E8700-D523-5F50-8F65-0A50A0CBC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27B59A-57B3-F2CD-B3DA-EBBF6A7C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B5E4-4B5C-4836-BCA6-341C630FA2AF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558327-7FCC-97F8-1B21-58FEE48E7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0DF07C-9F33-ACF2-9D7A-C89FB6DE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864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5CDBB-0406-C60E-A578-8D2611DA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9CFA7D-CBE9-84EA-FEB9-09F5B2A5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58801F-80B4-F422-7476-10226BA92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749274-3F16-3EF6-E6C5-57B163EA5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BE0503-AC8B-534D-D830-8094C7B4A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7CD568-55F7-75A3-E1BA-040A95F24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B5E4-4B5C-4836-BCA6-341C630FA2AF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000168-6725-657C-11E8-A05E5BA2C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F1D381-5BF7-E801-4D7C-74E07AE95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64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63E82-E2E3-EE00-5283-D67708757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621A35-AEF3-1466-725C-B5BDB88DF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B5E4-4B5C-4836-BCA6-341C630FA2AF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6D612F-4064-0EBF-9995-EF697479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EF901E-86F0-F280-6915-3F6EDF45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54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40D3F0-88BF-F412-DF54-622E694C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B5E4-4B5C-4836-BCA6-341C630FA2AF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1CF67F-D4FC-32D7-EBB8-9099C76D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15BFF0-0E55-DA26-25F2-AAA676D2E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6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EF7D0-676A-B14E-4D87-44E64B32A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24EF13-3670-726B-4076-C63115269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C5C13C-2BC1-958A-3519-8A94B2494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44BCE9-11DF-663B-EB22-B9DE0B5B3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B5E4-4B5C-4836-BCA6-341C630FA2AF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6D7BF0-3E7A-BDF0-AA62-4A7A2AF1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EE4CCF-4BAC-7A2F-D97A-379273BD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66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D0CF5-1CF5-1A30-07DD-4DAAC17BF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3F1301-F2F1-B4AE-E9CB-6564DBD233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54C857-6523-4751-0E27-FD7B518CB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C811BD-9464-A4D1-3A4B-038A70CF0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B5E4-4B5C-4836-BCA6-341C630FA2AF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ED1B7C-75A1-3F6F-EA41-8B3AA455E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A6F2C4-AE29-0BCB-7B3C-44638C4C1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434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B1533F-379F-699F-71F0-ED2D789CF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F0AF90-9DC3-11CF-66E2-7FA7919FE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BEF96B-F00D-5465-AC89-23D4C472B2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0B5E4-4B5C-4836-BCA6-341C630FA2AF}" type="datetimeFigureOut">
              <a:rPr lang="ko-KR" altLang="en-US" smtClean="0"/>
              <a:t>2023-01-27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FDF4E8-7016-2516-F5E0-15B8E6A16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C04C5-F282-1D58-E957-CD2468D16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91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CDE161-AA0F-9280-6B09-5B148F557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1834" y="1417320"/>
            <a:ext cx="9747614" cy="2592057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  </a:t>
            </a:r>
            <a:r>
              <a:rPr lang="ko-KR" altLang="en-US" dirty="0">
                <a:solidFill>
                  <a:schemeClr val="bg1"/>
                </a:solidFill>
              </a:rPr>
              <a:t>를 이용한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인공지능</a:t>
            </a:r>
            <a:r>
              <a:rPr lang="en-US" altLang="ko-KR" dirty="0">
                <a:solidFill>
                  <a:schemeClr val="bg1"/>
                </a:solidFill>
              </a:rPr>
              <a:t> Tic! Tac! Toe! </a:t>
            </a:r>
            <a:r>
              <a:rPr lang="ko-KR" altLang="en-US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07D330-D783-DF29-C538-F890BE6DA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5641" y="4009377"/>
            <a:ext cx="4724529" cy="935715"/>
          </a:xfrm>
          <a:noFill/>
        </p:spPr>
        <p:txBody>
          <a:bodyPr anchor="t">
            <a:norm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실크로드소프트 제품팀 인턴 이민성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/>
            <a:r>
              <a:rPr lang="en-US" altLang="ko-KR" sz="2000">
                <a:solidFill>
                  <a:schemeClr val="bg1"/>
                </a:solidFill>
              </a:rPr>
              <a:t>2023.01.27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Picture 4" descr="12. C언어의 연산자(operator)">
            <a:extLst>
              <a:ext uri="{FF2B5EF4-FFF2-40B4-BE49-F238E27FC236}">
                <a16:creationId xmlns:a16="http://schemas.microsoft.com/office/drawing/2014/main" id="{5E7FFC15-0EED-92D7-E257-2681A8FD1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050" y="2183703"/>
            <a:ext cx="872635" cy="99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1564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864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608"/>
    </mc:Choice>
    <mc:Fallback>
      <p:transition spd="slow" advTm="76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702" y="267120"/>
            <a:ext cx="2786917" cy="816295"/>
          </a:xfrm>
        </p:spPr>
        <p:txBody>
          <a:bodyPr>
            <a:norm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검사 알고리즘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473277" y="105537"/>
            <a:ext cx="16209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3. </a:t>
            </a:r>
            <a:r>
              <a:rPr lang="ko-KR" altLang="en-US" sz="1500" dirty="0"/>
              <a:t>프로그램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3D71FF-B524-C999-01DB-BD0B7CBD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3874"/>
            <a:ext cx="12192000" cy="57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0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인공지능 알고리즘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프로그램 구현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A608A-1B7A-5EBE-62E0-7592102D7964}"/>
              </a:ext>
            </a:extLst>
          </p:cNvPr>
          <p:cNvSpPr txBox="1"/>
          <p:nvPr/>
        </p:nvSpPr>
        <p:spPr>
          <a:xfrm>
            <a:off x="2078196" y="2452368"/>
            <a:ext cx="80356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인공지능</a:t>
            </a:r>
            <a:r>
              <a:rPr lang="en-US" altLang="ko-KR" dirty="0"/>
              <a:t>(X)</a:t>
            </a:r>
            <a:r>
              <a:rPr lang="ko-KR" altLang="en-US" dirty="0"/>
              <a:t>의 입장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개가 </a:t>
            </a:r>
            <a:r>
              <a:rPr lang="en-US" altLang="ko-KR" dirty="0">
                <a:sym typeface="Wingdings" panose="05000000000000000000" pitchFamily="2" charset="2"/>
              </a:rPr>
              <a:t>O</a:t>
            </a:r>
            <a:r>
              <a:rPr lang="ko-KR" altLang="en-US" dirty="0">
                <a:sym typeface="Wingdings" panose="05000000000000000000" pitchFamily="2" charset="2"/>
              </a:rPr>
              <a:t>로 같고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하나가 비워져 있으면 막아야함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ko-KR" altLang="en-US" dirty="0">
                <a:sym typeface="Wingdings" panose="05000000000000000000" pitchFamily="2" charset="2"/>
              </a:rPr>
              <a:t>가로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</a:p>
          <a:p>
            <a:pPr lvl="1"/>
            <a:r>
              <a:rPr lang="nn-NO" altLang="ko-KR" dirty="0">
                <a:sym typeface="Wingdings" panose="05000000000000000000" pitchFamily="2" charset="2"/>
              </a:rPr>
              <a:t>(i,0)==(i,1) </a:t>
            </a:r>
            <a:r>
              <a:rPr lang="en-US" altLang="ko-KR" dirty="0"/>
              <a:t>&amp;&amp;</a:t>
            </a:r>
            <a:r>
              <a:rPr lang="nn-NO" altLang="ko-KR" dirty="0">
                <a:sym typeface="Wingdings" panose="05000000000000000000" pitchFamily="2" charset="2"/>
              </a:rPr>
              <a:t> (i,2)=0 &amp;&amp; (i,1)=1</a:t>
            </a:r>
          </a:p>
          <a:p>
            <a:pPr lvl="1"/>
            <a:r>
              <a:rPr lang="nn-NO" altLang="ko-KR" dirty="0">
                <a:sym typeface="Wingdings" panose="05000000000000000000" pitchFamily="2" charset="2"/>
              </a:rPr>
              <a:t>(i,1)==(i,2) &amp;&amp; (i,0)=0 &amp;&amp; (i,1)=1</a:t>
            </a:r>
          </a:p>
          <a:p>
            <a:pPr lvl="1"/>
            <a:endParaRPr lang="nn-NO" altLang="ko-KR" dirty="0">
              <a:sym typeface="Wingdings" panose="05000000000000000000" pitchFamily="2" charset="2"/>
            </a:endParaRPr>
          </a:p>
          <a:p>
            <a:pPr lvl="1"/>
            <a:r>
              <a:rPr lang="nn-NO" altLang="ko-KR" dirty="0">
                <a:sym typeface="Wingdings" panose="05000000000000000000" pitchFamily="2" charset="2"/>
              </a:rPr>
              <a:t>&lt;</a:t>
            </a:r>
            <a:r>
              <a:rPr lang="ko-KR" altLang="en-US" dirty="0">
                <a:sym typeface="Wingdings" panose="05000000000000000000" pitchFamily="2" charset="2"/>
              </a:rPr>
              <a:t>세로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</a:p>
          <a:p>
            <a:pPr lvl="1"/>
            <a:r>
              <a:rPr lang="nn-NO" altLang="ko-KR" dirty="0"/>
              <a:t>(0,i)==(1,i) &amp;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nn-NO" altLang="ko-KR" dirty="0"/>
              <a:t> (2,i)=0 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nn-NO" altLang="ko-KR" dirty="0"/>
              <a:t>&amp; (0,i)=1</a:t>
            </a:r>
          </a:p>
          <a:p>
            <a:pPr lvl="1"/>
            <a:r>
              <a:rPr lang="nn-NO" altLang="ko-KR" dirty="0"/>
              <a:t>(1,i)==(2,i) &amp;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nn-NO" altLang="ko-KR" dirty="0"/>
              <a:t> (0,i)=0 &amp;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nn-NO" altLang="ko-KR" dirty="0"/>
              <a:t> (1,i)=1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ko-KR" altLang="en-US" dirty="0">
                <a:sym typeface="Wingdings" panose="05000000000000000000" pitchFamily="2" charset="2"/>
              </a:rPr>
              <a:t>대각선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</a:p>
          <a:p>
            <a:pPr lvl="1"/>
            <a:r>
              <a:rPr lang="en-US" altLang="ko-KR" dirty="0"/>
              <a:t>(0,0)==(1,1) &amp;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en-US" altLang="ko-KR" dirty="0"/>
              <a:t> (2,2)=0 &amp;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en-US" altLang="ko-KR" dirty="0"/>
              <a:t> (0,0)=1</a:t>
            </a:r>
          </a:p>
          <a:p>
            <a:pPr lvl="1"/>
            <a:r>
              <a:rPr lang="en-US" altLang="ko-KR" dirty="0"/>
              <a:t>(1,1)==(2,2) &amp;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en-US" altLang="ko-KR" dirty="0"/>
              <a:t> (0,0)=0 &amp;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en-US" altLang="ko-KR" dirty="0"/>
              <a:t> (1,1)=1</a:t>
            </a:r>
          </a:p>
          <a:p>
            <a:pPr lvl="1"/>
            <a:r>
              <a:rPr lang="en-US" altLang="ko-KR" dirty="0"/>
              <a:t>(0,2)==(1,1) &amp;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en-US" altLang="ko-KR" dirty="0"/>
              <a:t> (2,0)=0 &amp;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en-US" altLang="ko-KR" dirty="0"/>
              <a:t> (0,2)=1</a:t>
            </a:r>
          </a:p>
          <a:p>
            <a:pPr lvl="1"/>
            <a:r>
              <a:rPr lang="en-US" altLang="ko-KR" dirty="0"/>
              <a:t>(2,0)==(1,1) &amp;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en-US" altLang="ko-KR" dirty="0"/>
              <a:t> (0,2)=0 &amp;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en-US" altLang="ko-KR" dirty="0"/>
              <a:t> (2,0)=1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7FA175A0-4DA8-B7FD-79CA-C4F2BDDD1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125" y="3429000"/>
            <a:ext cx="1869868" cy="186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4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인공지능 알고리즘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프로그램 구현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A608A-1B7A-5EBE-62E0-7592102D7964}"/>
              </a:ext>
            </a:extLst>
          </p:cNvPr>
          <p:cNvSpPr txBox="1"/>
          <p:nvPr/>
        </p:nvSpPr>
        <p:spPr>
          <a:xfrm>
            <a:off x="2078196" y="2452368"/>
            <a:ext cx="80356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인공지능</a:t>
            </a:r>
            <a:r>
              <a:rPr lang="en-US" altLang="ko-KR" dirty="0"/>
              <a:t>(X)</a:t>
            </a:r>
            <a:r>
              <a:rPr lang="ko-KR" altLang="en-US" dirty="0"/>
              <a:t>의 입장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가운데가 비어 있는 경우 막아야 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ko-KR" altLang="en-US" dirty="0">
                <a:sym typeface="Wingdings" panose="05000000000000000000" pitchFamily="2" charset="2"/>
              </a:rPr>
              <a:t>가로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</a:p>
          <a:p>
            <a:pPr lvl="1"/>
            <a:r>
              <a:rPr lang="nn-NO" altLang="ko-KR" dirty="0">
                <a:sym typeface="Wingdings" panose="05000000000000000000" pitchFamily="2" charset="2"/>
              </a:rPr>
              <a:t>(i,0)==(i,2) &amp; (i,1)=0 &amp; (i,0)=1</a:t>
            </a:r>
          </a:p>
          <a:p>
            <a:pPr lvl="1"/>
            <a:endParaRPr lang="nn-NO" altLang="ko-KR" dirty="0">
              <a:sym typeface="Wingdings" panose="05000000000000000000" pitchFamily="2" charset="2"/>
            </a:endParaRPr>
          </a:p>
          <a:p>
            <a:pPr lvl="1"/>
            <a:r>
              <a:rPr lang="nn-NO" altLang="ko-KR" dirty="0">
                <a:sym typeface="Wingdings" panose="05000000000000000000" pitchFamily="2" charset="2"/>
              </a:rPr>
              <a:t>&lt;</a:t>
            </a:r>
            <a:r>
              <a:rPr lang="ko-KR" altLang="en-US" dirty="0">
                <a:sym typeface="Wingdings" panose="05000000000000000000" pitchFamily="2" charset="2"/>
              </a:rPr>
              <a:t>세로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</a:p>
          <a:p>
            <a:pPr lvl="1"/>
            <a:r>
              <a:rPr lang="nn-NO" altLang="ko-KR" dirty="0"/>
              <a:t>(0,i)==(2,i) &amp; (1,i)=0 &amp; (0,i)=1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ko-KR" altLang="en-US" dirty="0">
                <a:sym typeface="Wingdings" panose="05000000000000000000" pitchFamily="2" charset="2"/>
              </a:rPr>
              <a:t>대각선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</a:p>
          <a:p>
            <a:pPr lvl="1"/>
            <a:r>
              <a:rPr lang="en-US" altLang="ko-KR" dirty="0"/>
              <a:t>(0,0)==(2,2) &amp; (1,1)=0 &amp; (0,0)=1</a:t>
            </a:r>
          </a:p>
          <a:p>
            <a:pPr lvl="1"/>
            <a:r>
              <a:rPr lang="en-US" altLang="ko-KR" dirty="0"/>
              <a:t>(0,2)==(2,0) &amp; (1,1)=0 &amp; (0,2)=1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나머지 경우 </a:t>
            </a:r>
            <a:r>
              <a:rPr lang="en-US" altLang="ko-KR" dirty="0">
                <a:sym typeface="Wingdings" panose="05000000000000000000" pitchFamily="2" charset="2"/>
              </a:rPr>
              <a:t>rand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7FA175A0-4DA8-B7FD-79CA-C4F2BDDD1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125" y="3020796"/>
            <a:ext cx="1869868" cy="186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2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702" y="267120"/>
            <a:ext cx="2786917" cy="816295"/>
          </a:xfrm>
        </p:spPr>
        <p:txBody>
          <a:bodyPr>
            <a:norm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인공지능 알고리즘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473277" y="105537"/>
            <a:ext cx="16209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3. </a:t>
            </a:r>
            <a:r>
              <a:rPr lang="ko-KR" altLang="en-US" sz="1500" dirty="0"/>
              <a:t>프로그램 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A83508C-A803-584A-D8FC-0B275B00B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583" y="1759669"/>
            <a:ext cx="4792834" cy="333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1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702" y="267120"/>
            <a:ext cx="2786917" cy="816295"/>
          </a:xfrm>
        </p:spPr>
        <p:txBody>
          <a:bodyPr>
            <a:norm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인공지능 알고리즘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473277" y="105537"/>
            <a:ext cx="16209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3. </a:t>
            </a:r>
            <a:r>
              <a:rPr lang="ko-KR" altLang="en-US" sz="1500" dirty="0"/>
              <a:t>프로그램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8ECED8-AA88-4FF0-193C-C23546656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302" y="532134"/>
            <a:ext cx="9659698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702" y="267120"/>
            <a:ext cx="2786917" cy="816295"/>
          </a:xfrm>
        </p:spPr>
        <p:txBody>
          <a:bodyPr>
            <a:norm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검사 알고리즘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473277" y="105537"/>
            <a:ext cx="16209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3. </a:t>
            </a:r>
            <a:r>
              <a:rPr lang="ko-KR" altLang="en-US" sz="1500" dirty="0"/>
              <a:t>프로그램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3D71FF-B524-C999-01DB-BD0B7CBD2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8"/>
          <a:stretch/>
        </p:blipFill>
        <p:spPr>
          <a:xfrm>
            <a:off x="104775" y="853874"/>
            <a:ext cx="11982450" cy="57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68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72"/>
    </mc:Choice>
    <mc:Fallback>
      <p:transition spd="slow" advTm="6397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마지막 부분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프로그램 구현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90E161-6B16-2593-E41D-A99AA3986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5" y="2471788"/>
            <a:ext cx="6115904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0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3886FA9-6954-441A-200D-875C4683A3D1}"/>
              </a:ext>
            </a:extLst>
          </p:cNvPr>
          <p:cNvSpPr/>
          <p:nvPr/>
        </p:nvSpPr>
        <p:spPr>
          <a:xfrm>
            <a:off x="208325" y="2286000"/>
            <a:ext cx="7691075" cy="38989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실행 화면 및 영상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4. </a:t>
            </a:r>
            <a:r>
              <a:rPr lang="ko-KR" altLang="en-US" sz="2000" dirty="0"/>
              <a:t>실행 결과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7666F1-DE8F-57BC-3309-BB34D4782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34" y="3337718"/>
            <a:ext cx="3370717" cy="1325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47487C-AC71-B286-497D-B96ECBA7C70F}"/>
              </a:ext>
            </a:extLst>
          </p:cNvPr>
          <p:cNvSpPr txBox="1"/>
          <p:nvPr/>
        </p:nvSpPr>
        <p:spPr>
          <a:xfrm>
            <a:off x="1424476" y="482879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시작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1F817-2760-CCB3-CBDA-C17F14D0C57D}"/>
              </a:ext>
            </a:extLst>
          </p:cNvPr>
          <p:cNvSpPr txBox="1"/>
          <p:nvPr/>
        </p:nvSpPr>
        <p:spPr>
          <a:xfrm>
            <a:off x="4933419" y="5013462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및 종료 화면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3355D5-59DF-101C-CDD6-CEA50C95E96E}"/>
              </a:ext>
            </a:extLst>
          </p:cNvPr>
          <p:cNvSpPr txBox="1"/>
          <p:nvPr/>
        </p:nvSpPr>
        <p:spPr>
          <a:xfrm>
            <a:off x="9352823" y="2341045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&lt;</a:t>
            </a:r>
            <a:r>
              <a:rPr lang="ko-KR" altLang="en-US" b="1" dirty="0">
                <a:solidFill>
                  <a:schemeClr val="accent2"/>
                </a:solidFill>
              </a:rPr>
              <a:t>실행 영상</a:t>
            </a:r>
            <a:r>
              <a:rPr lang="en-US" altLang="ko-KR" b="1" dirty="0">
                <a:solidFill>
                  <a:schemeClr val="accent2"/>
                </a:solidFill>
              </a:rPr>
              <a:t>&gt;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0A6D73-9AEF-1C5F-CE10-54956BF72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480" y="3074155"/>
            <a:ext cx="2503629" cy="1852687"/>
          </a:xfrm>
          <a:prstGeom prst="rect">
            <a:avLst/>
          </a:prstGeom>
        </p:spPr>
      </p:pic>
      <p:pic>
        <p:nvPicPr>
          <p:cNvPr id="7" name="tic.c 실행(비기는) 영상">
            <a:hlinkClick r:id="" action="ppaction://media"/>
            <a:extLst>
              <a:ext uri="{FF2B5EF4-FFF2-40B4-BE49-F238E27FC236}">
                <a16:creationId xmlns:a16="http://schemas.microsoft.com/office/drawing/2014/main" id="{33DFB766-9A83-50A7-FF7C-707CB877E4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3527" r="89882" b="76180"/>
          <a:stretch/>
        </p:blipFill>
        <p:spPr>
          <a:xfrm>
            <a:off x="8135516" y="3081070"/>
            <a:ext cx="3948169" cy="211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1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72"/>
    </mc:Choice>
    <mc:Fallback>
      <p:transition spd="slow" advTm="63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0A2FB1E-C825-0F9F-CC47-000A5CF46335}"/>
              </a:ext>
            </a:extLst>
          </p:cNvPr>
          <p:cNvSpPr/>
          <p:nvPr/>
        </p:nvSpPr>
        <p:spPr>
          <a:xfrm>
            <a:off x="3851386" y="3879507"/>
            <a:ext cx="4835471" cy="2866951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648" y="1126805"/>
            <a:ext cx="75289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수정사항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4662697" y="1020310"/>
            <a:ext cx="3049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5. </a:t>
            </a:r>
            <a:r>
              <a:rPr lang="ko-KR" altLang="en-US" sz="2000" dirty="0"/>
              <a:t>수정사항 및 보완할 점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A608A-1B7A-5EBE-62E0-7592102D7964}"/>
              </a:ext>
            </a:extLst>
          </p:cNvPr>
          <p:cNvSpPr txBox="1"/>
          <p:nvPr/>
        </p:nvSpPr>
        <p:spPr>
          <a:xfrm>
            <a:off x="2078196" y="2452368"/>
            <a:ext cx="80356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좌표 하나만 입력해도 게임이 종료가 되는 오류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첫 좌표 입력 시 컴퓨터</a:t>
            </a:r>
            <a:r>
              <a:rPr lang="en-US" altLang="ko-KR" dirty="0">
                <a:sym typeface="Wingdings" panose="05000000000000000000" pitchFamily="2" charset="2"/>
              </a:rPr>
              <a:t>(X)</a:t>
            </a:r>
            <a:r>
              <a:rPr lang="ko-KR" altLang="en-US" dirty="0">
                <a:sym typeface="Wingdings" panose="05000000000000000000" pitchFamily="2" charset="2"/>
              </a:rPr>
              <a:t>가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개를 연달아 입력하는 오류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&gt; while</a:t>
            </a:r>
            <a:r>
              <a:rPr lang="ko-KR" altLang="en-US" dirty="0">
                <a:sym typeface="Wingdings" panose="05000000000000000000" pitchFamily="2" charset="2"/>
              </a:rPr>
              <a:t>문 닫는 부분과 인공지능 부분 조건문의 코드 오류로 제대로 동작하도록 수정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5" name="virtual 120 - lms@localhost_~_dev_c_test - Xshell 7 (Free for Home_School) 2023-01-17 11-43-02">
            <a:hlinkClick r:id="" action="ppaction://media"/>
            <a:extLst>
              <a:ext uri="{FF2B5EF4-FFF2-40B4-BE49-F238E27FC236}">
                <a16:creationId xmlns:a16="http://schemas.microsoft.com/office/drawing/2014/main" id="{25C8E331-854C-01CE-0FC9-2EDD99E952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380" r="89072" b="75794"/>
          <a:stretch/>
        </p:blipFill>
        <p:spPr>
          <a:xfrm>
            <a:off x="4308562" y="3920973"/>
            <a:ext cx="3921118" cy="2635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4303CC-7F59-F15D-85AB-2C3F766E8DA4}"/>
              </a:ext>
            </a:extLst>
          </p:cNvPr>
          <p:cNvSpPr txBox="1"/>
          <p:nvPr/>
        </p:nvSpPr>
        <p:spPr>
          <a:xfrm>
            <a:off x="5707854" y="655631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수정 전</a:t>
            </a:r>
          </a:p>
        </p:txBody>
      </p:sp>
    </p:spTree>
    <p:extLst>
      <p:ext uri="{BB962C8B-B14F-4D97-AF65-F5344CB8AC3E}">
        <p14:creationId xmlns:p14="http://schemas.microsoft.com/office/powerpoint/2010/main" val="546133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72"/>
    </mc:Choice>
    <mc:Fallback>
      <p:transition spd="slow" advTm="63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648" y="1126805"/>
            <a:ext cx="75289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보완할 점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4662697" y="1020310"/>
            <a:ext cx="3049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5. </a:t>
            </a:r>
            <a:r>
              <a:rPr lang="ko-KR" altLang="en-US" sz="2000" dirty="0"/>
              <a:t>수정사항 및 보완할 점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A608A-1B7A-5EBE-62E0-7592102D7964}"/>
              </a:ext>
            </a:extLst>
          </p:cNvPr>
          <p:cNvSpPr txBox="1"/>
          <p:nvPr/>
        </p:nvSpPr>
        <p:spPr>
          <a:xfrm>
            <a:off x="2078196" y="2452368"/>
            <a:ext cx="80356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사용자가 바둑알을 놓을 때 시간 제한 걸기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인공지능을 더 복잡하게 구현하기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&gt; </a:t>
            </a:r>
            <a:r>
              <a:rPr lang="ko-KR" altLang="en-US" dirty="0">
                <a:sym typeface="Wingdings" panose="05000000000000000000" pitchFamily="2" charset="2"/>
              </a:rPr>
              <a:t>경우의 수 </a:t>
            </a:r>
            <a:r>
              <a:rPr lang="en-US" altLang="ko-KR" dirty="0">
                <a:sym typeface="Wingdings" panose="05000000000000000000" pitchFamily="2" charset="2"/>
              </a:rPr>
              <a:t>9! = 362880 </a:t>
            </a:r>
            <a:r>
              <a:rPr lang="ko-KR" altLang="en-US" dirty="0">
                <a:sym typeface="Wingdings" panose="05000000000000000000" pitchFamily="2" charset="2"/>
              </a:rPr>
              <a:t>중 </a:t>
            </a:r>
            <a:r>
              <a:rPr lang="en-US" altLang="ko-KR" dirty="0">
                <a:sym typeface="Wingdings" panose="05000000000000000000" pitchFamily="2" charset="2"/>
              </a:rPr>
              <a:t>24</a:t>
            </a:r>
            <a:r>
              <a:rPr lang="ko-KR" altLang="en-US" dirty="0">
                <a:sym typeface="Wingdings" panose="05000000000000000000" pitchFamily="2" charset="2"/>
              </a:rPr>
              <a:t>가지 경우의 수를 제외한 나머지를 랜덤 </a:t>
            </a:r>
            <a:r>
              <a:rPr lang="en-US" altLang="ko-KR" dirty="0">
                <a:sym typeface="Wingdings" panose="05000000000000000000" pitchFamily="2" charset="2"/>
              </a:rPr>
              <a:t>        </a:t>
            </a:r>
            <a:r>
              <a:rPr lang="ko-KR" altLang="en-US" dirty="0">
                <a:sym typeface="Wingdings" panose="05000000000000000000" pitchFamily="2" charset="2"/>
              </a:rPr>
              <a:t>함수로 돌렸기 때문에 단순할 수 밖에 없음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하지만 대표적인 경우의 수이기 때문에 사용자 혹은 인공지능 어느 한 쪽이 이기기만 하는 문제점은 발생하지 않음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그러나 이길 수 있는 대표적인 경우의 수를 인공지능이 다 막기 때문에 이길 방법이 마땅치 않은 문제가 발생함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834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59D79-9B0B-25E9-18CC-3DB33B6F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927" y="1817062"/>
            <a:ext cx="1270146" cy="776201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94BA1A-DF2B-ACE4-EC98-13232CBEB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987" y="2711988"/>
            <a:ext cx="3128025" cy="2550361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SzPct val="100000"/>
              <a:buAutoNum type="arabicPeriod"/>
            </a:pPr>
            <a:r>
              <a:rPr lang="ko-KR" altLang="en-US" sz="1800" dirty="0"/>
              <a:t>프로그램 설명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SzPct val="100000"/>
              <a:buAutoNum type="arabicPeriod"/>
            </a:pPr>
            <a:r>
              <a:rPr lang="ko-KR" altLang="en-US" sz="1800" dirty="0"/>
              <a:t>프로그램 설계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SzPct val="100000"/>
              <a:buAutoNum type="arabicPeriod"/>
            </a:pPr>
            <a:r>
              <a:rPr lang="ko-KR" altLang="en-US" sz="1800" dirty="0"/>
              <a:t>프로그램 구현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SzPct val="100000"/>
              <a:buAutoNum type="arabicPeriod"/>
            </a:pPr>
            <a:r>
              <a:rPr lang="ko-KR" altLang="en-US" sz="1800" dirty="0"/>
              <a:t>실행 결과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SzPct val="100000"/>
              <a:buAutoNum type="arabicPeriod"/>
            </a:pPr>
            <a:r>
              <a:rPr lang="ko-KR" altLang="en-US" sz="1800" dirty="0"/>
              <a:t>수정 사항 및 보완할 점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519753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4"/>
    </mc:Choice>
    <mc:Fallback>
      <p:transition spd="slow" advTm="664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0A2FB1E-C825-0F9F-CC47-000A5CF46335}"/>
              </a:ext>
            </a:extLst>
          </p:cNvPr>
          <p:cNvSpPr/>
          <p:nvPr/>
        </p:nvSpPr>
        <p:spPr>
          <a:xfrm>
            <a:off x="3851386" y="4206694"/>
            <a:ext cx="4835471" cy="260828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648" y="1126805"/>
            <a:ext cx="75289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보완할 점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4662697" y="1020310"/>
            <a:ext cx="3049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5. </a:t>
            </a:r>
            <a:r>
              <a:rPr lang="ko-KR" altLang="en-US" sz="2000" dirty="0"/>
              <a:t>수정사항 및 보완할 점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A608A-1B7A-5EBE-62E0-7592102D7964}"/>
              </a:ext>
            </a:extLst>
          </p:cNvPr>
          <p:cNvSpPr txBox="1"/>
          <p:nvPr/>
        </p:nvSpPr>
        <p:spPr>
          <a:xfrm>
            <a:off x="2078196" y="2452368"/>
            <a:ext cx="80356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인공지능을 이기는 방법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&gt; </a:t>
            </a:r>
            <a:r>
              <a:rPr lang="ko-KR" altLang="en-US" dirty="0">
                <a:sym typeface="Wingdings" panose="05000000000000000000" pitchFamily="2" charset="2"/>
              </a:rPr>
              <a:t>인공지능 알고리즘을 보면 위의 경우 중 하나의 경우의 수만 막을 수 있음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가지 중복된 경우가 발생하면 막을 수 없음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그래서 중복된 경우를 만들면 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(1,1)  (2,2)  (2,1)  (2,0) </a:t>
            </a:r>
            <a:r>
              <a:rPr lang="ko-KR" altLang="en-US" dirty="0">
                <a:sym typeface="Wingdings" panose="05000000000000000000" pitchFamily="2" charset="2"/>
              </a:rPr>
              <a:t>이면 중복된 경우가 발생하여 이길 수 있음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8" name="tic.c 실행(이기는) 영상">
            <a:hlinkClick r:id="" action="ppaction://media"/>
            <a:extLst>
              <a:ext uri="{FF2B5EF4-FFF2-40B4-BE49-F238E27FC236}">
                <a16:creationId xmlns:a16="http://schemas.microsoft.com/office/drawing/2014/main" id="{A53B3F29-A3E1-9A32-DC58-4BA616534F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3094" r="90512" b="73345"/>
          <a:stretch/>
        </p:blipFill>
        <p:spPr>
          <a:xfrm>
            <a:off x="4754088" y="4344097"/>
            <a:ext cx="3097495" cy="23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01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72"/>
    </mc:Choice>
    <mc:Fallback>
      <p:transition spd="slow" advTm="63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CDE161-AA0F-9280-6B09-5B148F557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6925" y="2965151"/>
            <a:ext cx="5582204" cy="927697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감사합니다</a:t>
            </a:r>
          </a:p>
        </p:txBody>
      </p:sp>
      <p:pic>
        <p:nvPicPr>
          <p:cNvPr id="4" name="Picture 4" descr="12. C언어의 연산자(operator)">
            <a:extLst>
              <a:ext uri="{FF2B5EF4-FFF2-40B4-BE49-F238E27FC236}">
                <a16:creationId xmlns:a16="http://schemas.microsoft.com/office/drawing/2014/main" id="{5E7FFC15-0EED-92D7-E257-2681A8FD1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7638" y="2752175"/>
            <a:ext cx="1093015" cy="124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22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7"/>
    </mc:Choice>
    <mc:Fallback xmlns="">
      <p:transition spd="slow" advTm="124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464" y="1126805"/>
            <a:ext cx="7303064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프로젝트 개발 동기 및 목적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프로젝트 설명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A608A-1B7A-5EBE-62E0-7592102D7964}"/>
              </a:ext>
            </a:extLst>
          </p:cNvPr>
          <p:cNvSpPr txBox="1"/>
          <p:nvPr/>
        </p:nvSpPr>
        <p:spPr>
          <a:xfrm>
            <a:off x="2078193" y="2452368"/>
            <a:ext cx="80356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</a:t>
            </a:r>
            <a:r>
              <a:rPr lang="ko-KR" altLang="en-US" dirty="0"/>
              <a:t>언어에 대한 전반적인 이해를 목적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개인의 프로그래밍 능력 및 논리력 향상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배운 </a:t>
            </a:r>
            <a:r>
              <a:rPr lang="en-US" altLang="ko-KR" dirty="0"/>
              <a:t>C</a:t>
            </a:r>
            <a:r>
              <a:rPr lang="ko-KR" altLang="en-US" dirty="0"/>
              <a:t>를 응용한 프로그래밍 학습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게임이 재미있어 보임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실행화면을 한 눈에 보일 수가 있어 발표하기 좋은 소재라 생각함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597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63"/>
    </mc:Choice>
    <mc:Fallback>
      <p:transition spd="slow" advTm="1636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인공지능 틱택토 게임 설명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프로젝트 설명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A608A-1B7A-5EBE-62E0-7592102D7964}"/>
              </a:ext>
            </a:extLst>
          </p:cNvPr>
          <p:cNvSpPr txBox="1"/>
          <p:nvPr/>
        </p:nvSpPr>
        <p:spPr>
          <a:xfrm>
            <a:off x="2078193" y="2452368"/>
            <a:ext cx="8035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가로</a:t>
            </a:r>
            <a:r>
              <a:rPr lang="en-US" altLang="ko-KR" dirty="0"/>
              <a:t> 3</a:t>
            </a:r>
            <a:r>
              <a:rPr lang="ko-KR" altLang="en-US" dirty="0"/>
              <a:t>칸 </a:t>
            </a:r>
            <a:r>
              <a:rPr lang="en-US" altLang="ko-KR" dirty="0"/>
              <a:t>X </a:t>
            </a:r>
            <a:r>
              <a:rPr lang="ko-KR" altLang="en-US" dirty="0"/>
              <a:t>세로 </a:t>
            </a:r>
            <a:r>
              <a:rPr lang="en-US" altLang="ko-KR" dirty="0"/>
              <a:t>3</a:t>
            </a:r>
            <a:r>
              <a:rPr lang="ko-KR" altLang="en-US" dirty="0"/>
              <a:t>칸이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이러한 </a:t>
            </a:r>
            <a:r>
              <a:rPr lang="en-US" altLang="ko-KR" dirty="0"/>
              <a:t>9</a:t>
            </a:r>
            <a:r>
              <a:rPr lang="ko-KR" altLang="en-US" dirty="0"/>
              <a:t>칸 위에 사용자는 </a:t>
            </a:r>
            <a:r>
              <a:rPr lang="en-US" altLang="ko-KR" dirty="0"/>
              <a:t>O, </a:t>
            </a:r>
            <a:r>
              <a:rPr lang="ko-KR" altLang="en-US" dirty="0"/>
              <a:t>컴퓨터는 </a:t>
            </a:r>
            <a:r>
              <a:rPr lang="en-US" altLang="ko-KR" dirty="0"/>
              <a:t>X</a:t>
            </a:r>
            <a:r>
              <a:rPr lang="ko-KR" altLang="en-US" dirty="0"/>
              <a:t>를 번갈아 가며 그린다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먼저 </a:t>
            </a:r>
            <a:r>
              <a:rPr lang="en-US" altLang="ko-KR" dirty="0"/>
              <a:t>O</a:t>
            </a:r>
            <a:r>
              <a:rPr lang="ko-KR" altLang="en-US" dirty="0"/>
              <a:t>나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/>
              <a:t>개를</a:t>
            </a:r>
            <a:r>
              <a:rPr lang="ko-KR" altLang="en-US" dirty="0"/>
              <a:t> 직선으로 이어지게 만들면 승리한다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 (3</a:t>
            </a:r>
            <a:r>
              <a:rPr lang="ko-KR" altLang="en-US" dirty="0"/>
              <a:t>개로 직선을 못이은다면 비긴다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BFA249-36B2-FB63-9C01-2115B9B8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780" y="2452368"/>
            <a:ext cx="2503629" cy="185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71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79"/>
    </mc:Choice>
    <mc:Fallback>
      <p:transition spd="slow" advTm="1617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프로젝트 설명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프로젝트 설명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A608A-1B7A-5EBE-62E0-7592102D7964}"/>
              </a:ext>
            </a:extLst>
          </p:cNvPr>
          <p:cNvSpPr txBox="1"/>
          <p:nvPr/>
        </p:nvSpPr>
        <p:spPr>
          <a:xfrm>
            <a:off x="2078193" y="2452368"/>
            <a:ext cx="80356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</a:t>
            </a:r>
            <a:r>
              <a:rPr lang="en-US" altLang="ko-KR" dirty="0"/>
              <a:t>1</a:t>
            </a:r>
            <a:r>
              <a:rPr lang="ko-KR" altLang="en-US" dirty="0"/>
              <a:t>인이 컴퓨터와 함께 플레이 할 수 있는 인공지능 틱택토</a:t>
            </a:r>
            <a:r>
              <a:rPr lang="en-US" altLang="ko-KR" dirty="0"/>
              <a:t> </a:t>
            </a:r>
            <a:r>
              <a:rPr lang="ko-KR" altLang="en-US" dirty="0"/>
              <a:t>프로그램 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좌표를 이용한 조작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바둑알을 중복되게 못 두게 하기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혹은 컴퓨터 중 승리자 출력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010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83"/>
    </mc:Choice>
    <mc:Fallback>
      <p:transition spd="slow" advTm="192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아키텍처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프로젝트 설계</a:t>
            </a:r>
            <a:endParaRPr lang="ko-KR" altLang="en-US" dirty="0"/>
          </a:p>
        </p:txBody>
      </p:sp>
      <p:pic>
        <p:nvPicPr>
          <p:cNvPr id="7" name="그림 6" descr="텍스트, 장치, 측정기이(가) 표시된 사진&#10;&#10;자동 생성된 설명">
            <a:extLst>
              <a:ext uri="{FF2B5EF4-FFF2-40B4-BE49-F238E27FC236}">
                <a16:creationId xmlns:a16="http://schemas.microsoft.com/office/drawing/2014/main" id="{72C36972-8D52-F9DE-FA4F-22359D0FA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565" y="2088881"/>
            <a:ext cx="932869" cy="463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10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43"/>
    </mc:Choice>
    <mc:Fallback>
      <p:transition spd="slow" advTm="1524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헤더파일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프로그램 구현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A608A-1B7A-5EBE-62E0-7592102D7964}"/>
              </a:ext>
            </a:extLst>
          </p:cNvPr>
          <p:cNvSpPr txBox="1"/>
          <p:nvPr/>
        </p:nvSpPr>
        <p:spPr>
          <a:xfrm>
            <a:off x="2078196" y="2452368"/>
            <a:ext cx="803560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헤더파일 </a:t>
            </a:r>
            <a:r>
              <a:rPr lang="en-US" altLang="ko-KR" dirty="0"/>
              <a:t>: </a:t>
            </a:r>
            <a:r>
              <a:rPr lang="en-US" altLang="ko-KR" b="1" dirty="0" err="1">
                <a:solidFill>
                  <a:schemeClr val="accent2"/>
                </a:solidFill>
              </a:rPr>
              <a:t>stdlib.h</a:t>
            </a:r>
            <a:endParaRPr lang="en-US" altLang="ko-KR" b="1" dirty="0">
              <a:solidFill>
                <a:schemeClr val="accent2"/>
              </a:solidFill>
            </a:endParaRP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 rand</a:t>
            </a:r>
          </a:p>
          <a:p>
            <a:r>
              <a:rPr lang="en-US" altLang="ko-KR" dirty="0"/>
              <a:t>     - </a:t>
            </a:r>
            <a:r>
              <a:rPr lang="ko-KR" altLang="en-US" dirty="0"/>
              <a:t>설정한 </a:t>
            </a:r>
            <a:r>
              <a:rPr lang="en-US" altLang="ko-KR" dirty="0"/>
              <a:t>12</a:t>
            </a:r>
            <a:r>
              <a:rPr lang="ko-KR" altLang="en-US" dirty="0"/>
              <a:t>가지의 경우의 수를 제외한 나머지 랜덤함수로 처리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/>
              <a:t>srand</a:t>
            </a:r>
            <a:r>
              <a:rPr lang="en-US" altLang="ko-KR" dirty="0"/>
              <a:t>((unsigned int)time(NULL));</a:t>
            </a:r>
          </a:p>
          <a:p>
            <a:r>
              <a:rPr lang="en-US" altLang="ko-KR" dirty="0"/>
              <a:t>    - rand </a:t>
            </a:r>
            <a:r>
              <a:rPr lang="ko-KR" altLang="en-US" dirty="0"/>
              <a:t>함수의 프로그램 실행 시 항상 같은 난수가 생성되는 문제점을 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해결하기 위한 함수</a:t>
            </a:r>
            <a:r>
              <a:rPr lang="en-US" altLang="ko-KR" dirty="0"/>
              <a:t>	</a:t>
            </a:r>
          </a:p>
          <a:p>
            <a:endParaRPr lang="en-US" altLang="ko-KR" dirty="0"/>
          </a:p>
          <a:p>
            <a:r>
              <a:rPr lang="en-US" altLang="ko-KR" dirty="0"/>
              <a:t>    - 1</a:t>
            </a:r>
            <a:r>
              <a:rPr lang="ko-KR" altLang="en-US" dirty="0"/>
              <a:t>초 단위로 매번 다른 </a:t>
            </a:r>
            <a:r>
              <a:rPr lang="ko-KR" altLang="en-US" dirty="0" err="1"/>
              <a:t>시드</a:t>
            </a:r>
            <a:r>
              <a:rPr lang="ko-KR" altLang="en-US" dirty="0"/>
              <a:t> 값을 생성해 </a:t>
            </a:r>
            <a:r>
              <a:rPr lang="en-US" altLang="ko-KR" dirty="0"/>
              <a:t>rand() </a:t>
            </a:r>
            <a:r>
              <a:rPr lang="ko-KR" altLang="en-US" dirty="0"/>
              <a:t>함수를 호출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헤더파일 </a:t>
            </a:r>
            <a:r>
              <a:rPr lang="en-US" altLang="ko-KR" dirty="0"/>
              <a:t>: </a:t>
            </a:r>
            <a:r>
              <a:rPr lang="en-US" altLang="ko-KR" b="1" dirty="0" err="1">
                <a:solidFill>
                  <a:schemeClr val="accent2"/>
                </a:solidFill>
              </a:rPr>
              <a:t>time.h</a:t>
            </a:r>
            <a:endParaRPr lang="en-US" altLang="ko-KR" b="1" dirty="0">
              <a:solidFill>
                <a:schemeClr val="accent2"/>
              </a:solidFill>
            </a:endParaRP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time(NULL)</a:t>
            </a:r>
          </a:p>
          <a:p>
            <a:r>
              <a:rPr lang="en-US" altLang="ko-KR" dirty="0"/>
              <a:t>    -1970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이후 경과된 시간을 초 단위로 변환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208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"/>
    </mc:Choice>
    <mc:Fallback>
      <p:transition spd="slow" advTm="26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초반 부분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프로그램 구현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C368AA-173A-D924-79D1-1C8A24F78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42" y="2075783"/>
            <a:ext cx="3477110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6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검사 알고리즘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프로그램 구현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A608A-1B7A-5EBE-62E0-7592102D7964}"/>
              </a:ext>
            </a:extLst>
          </p:cNvPr>
          <p:cNvSpPr txBox="1"/>
          <p:nvPr/>
        </p:nvSpPr>
        <p:spPr>
          <a:xfrm>
            <a:off x="2078196" y="2452368"/>
            <a:ext cx="80356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가로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(i,0)==(i,1) &amp;&amp; (i,1)==(i,2) </a:t>
            </a:r>
            <a:endParaRPr lang="ko-KR" altLang="en-US" dirty="0"/>
          </a:p>
          <a:p>
            <a:r>
              <a:rPr lang="en-US" altLang="ko-KR" dirty="0"/>
              <a:t>(i,1) == 1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O</a:t>
            </a:r>
            <a:r>
              <a:rPr lang="ko-KR" altLang="en-US" dirty="0"/>
              <a:t>가 이김</a:t>
            </a:r>
          </a:p>
          <a:p>
            <a:r>
              <a:rPr lang="en-US" altLang="ko-KR" dirty="0"/>
              <a:t>(i,1) == 2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X</a:t>
            </a:r>
            <a:r>
              <a:rPr lang="ko-KR" altLang="en-US" dirty="0"/>
              <a:t>가 이김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세로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(0,i)==(1,i) &amp;&amp; (1,i)==(2,i)</a:t>
            </a:r>
            <a:endParaRPr lang="ko-KR" altLang="en-US" dirty="0"/>
          </a:p>
          <a:p>
            <a:r>
              <a:rPr lang="en-US" altLang="ko-KR" dirty="0"/>
              <a:t>(1,i) == 1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O</a:t>
            </a:r>
            <a:r>
              <a:rPr lang="ko-KR" altLang="en-US" dirty="0"/>
              <a:t>가 이김</a:t>
            </a:r>
          </a:p>
          <a:p>
            <a:r>
              <a:rPr lang="en-US" altLang="ko-KR" dirty="0"/>
              <a:t>(1,i) == 2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X</a:t>
            </a:r>
            <a:r>
              <a:rPr lang="ko-KR" altLang="en-US" dirty="0"/>
              <a:t>가 이김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대각선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(0,0)==(1,1) &amp;&amp; (1,1)==(2,2) / (0,2)==(1,1) &amp;&amp; (1,1)==(2,0)</a:t>
            </a:r>
            <a:endParaRPr lang="ko-KR" altLang="en-US" dirty="0"/>
          </a:p>
          <a:p>
            <a:r>
              <a:rPr lang="en-US" altLang="ko-KR" dirty="0"/>
              <a:t>(1,1) == 1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O</a:t>
            </a:r>
            <a:r>
              <a:rPr lang="ko-KR" altLang="en-US" dirty="0"/>
              <a:t>가 이김</a:t>
            </a:r>
          </a:p>
          <a:p>
            <a:r>
              <a:rPr lang="en-US" altLang="ko-KR" dirty="0"/>
              <a:t>(1,1) == 2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X</a:t>
            </a:r>
            <a:r>
              <a:rPr lang="ko-KR" altLang="en-US" dirty="0"/>
              <a:t>가 이김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7FA175A0-4DA8-B7FD-79CA-C4F2BDDD1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125" y="2973171"/>
            <a:ext cx="1869868" cy="186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0DA430895E80D43A713679A9B41E211" ma:contentTypeVersion="11" ma:contentTypeDescription="새 문서를 만듭니다." ma:contentTypeScope="" ma:versionID="9be0a5bbe74a5f6cc1783ea9a419197d">
  <xsd:schema xmlns:xsd="http://www.w3.org/2001/XMLSchema" xmlns:xs="http://www.w3.org/2001/XMLSchema" xmlns:p="http://schemas.microsoft.com/office/2006/metadata/properties" xmlns:ns3="97cee45f-7594-4224-b1ea-f18ac0fab891" targetNamespace="http://schemas.microsoft.com/office/2006/metadata/properties" ma:root="true" ma:fieldsID="d0ecf5c3c0711c194a281193e5d06362" ns3:_="">
    <xsd:import namespace="97cee45f-7594-4224-b1ea-f18ac0fab89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cee45f-7594-4224-b1ea-f18ac0fab8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19708B-4A17-40D2-83ED-7F42675169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312D12-D492-48DB-A73D-2CC0C5DBD6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cee45f-7594-4224-b1ea-f18ac0fab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831A3F-6AA5-4409-87C3-883168615CAF}">
  <ds:schemaRefs>
    <ds:schemaRef ds:uri="http://schemas.microsoft.com/office/2006/metadata/properties"/>
    <ds:schemaRef ds:uri="http://purl.org/dc/dcmitype/"/>
    <ds:schemaRef ds:uri="97cee45f-7594-4224-b1ea-f18ac0fab891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1927</TotalTime>
  <Words>962</Words>
  <Application>Microsoft Office PowerPoint</Application>
  <PresentationFormat>와이드스크린</PresentationFormat>
  <Paragraphs>159</Paragraphs>
  <Slides>21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맑은 고딕</vt:lpstr>
      <vt:lpstr>Arial</vt:lpstr>
      <vt:lpstr>Tw Cen MT</vt:lpstr>
      <vt:lpstr>Wingdings</vt:lpstr>
      <vt:lpstr>Office 테마</vt:lpstr>
      <vt:lpstr>  를 이용한  인공지능 Tic! Tac! Toe! 구현</vt:lpstr>
      <vt:lpstr>목차</vt:lpstr>
      <vt:lpstr>&lt;프로젝트 개발 동기 및 목적&gt;</vt:lpstr>
      <vt:lpstr>&lt;인공지능 틱택토 게임 설명&gt;</vt:lpstr>
      <vt:lpstr>&lt;프로젝트 설명&gt;</vt:lpstr>
      <vt:lpstr>&lt;아키텍처&gt;</vt:lpstr>
      <vt:lpstr>&lt;헤더파일&gt;</vt:lpstr>
      <vt:lpstr>&lt;초반 부분&gt;</vt:lpstr>
      <vt:lpstr>&lt;검사 알고리즘&gt;</vt:lpstr>
      <vt:lpstr>&lt;검사 알고리즘&gt;</vt:lpstr>
      <vt:lpstr>&lt;인공지능 알고리즘&gt;</vt:lpstr>
      <vt:lpstr>&lt;인공지능 알고리즘&gt;</vt:lpstr>
      <vt:lpstr>&lt;인공지능 알고리즘&gt;</vt:lpstr>
      <vt:lpstr>&lt;인공지능 알고리즘&gt;</vt:lpstr>
      <vt:lpstr>&lt;검사 알고리즘&gt;</vt:lpstr>
      <vt:lpstr>&lt;마지막 부분&gt;</vt:lpstr>
      <vt:lpstr>&lt;실행 화면 및 영상&gt;</vt:lpstr>
      <vt:lpstr>&lt;수정사항&gt;</vt:lpstr>
      <vt:lpstr>&lt;보완할 점&gt;</vt:lpstr>
      <vt:lpstr>&lt;보완할 점&gt;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C언어 프로젝트 계획서</dc:title>
  <dc:creator>이민성</dc:creator>
  <cp:lastModifiedBy>이민성</cp:lastModifiedBy>
  <cp:revision>10</cp:revision>
  <dcterms:created xsi:type="dcterms:W3CDTF">2023-01-02T06:03:27Z</dcterms:created>
  <dcterms:modified xsi:type="dcterms:W3CDTF">2023-01-27T02:17:13Z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0x01010040DA430895E80D43A713679A9B41E211</vt:lpwstr>
  </property>
</Properties>
</file>